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8131-6845-49DA-A23E-7C4283F7C24B}" type="datetimeFigureOut">
              <a:rPr lang="pt-BR" smtClean="0"/>
              <a:t>16/08/2018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6BA9-0CAA-46ED-AA0D-B9F232D283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4548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8131-6845-49DA-A23E-7C4283F7C24B}" type="datetimeFigureOut">
              <a:rPr lang="pt-BR" smtClean="0"/>
              <a:t>16/08/2018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6BA9-0CAA-46ED-AA0D-B9F232D283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0207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8131-6845-49DA-A23E-7C4283F7C24B}" type="datetimeFigureOut">
              <a:rPr lang="pt-BR" smtClean="0"/>
              <a:t>16/08/2018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6BA9-0CAA-46ED-AA0D-B9F232D283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589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8131-6845-49DA-A23E-7C4283F7C24B}" type="datetimeFigureOut">
              <a:rPr lang="pt-BR" smtClean="0"/>
              <a:t>16/08/2018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6BA9-0CAA-46ED-AA0D-B9F232D283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433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8131-6845-49DA-A23E-7C4283F7C24B}" type="datetimeFigureOut">
              <a:rPr lang="pt-BR" smtClean="0"/>
              <a:t>16/08/2018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6BA9-0CAA-46ED-AA0D-B9F232D283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4743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8131-6845-49DA-A23E-7C4283F7C24B}" type="datetimeFigureOut">
              <a:rPr lang="pt-BR" smtClean="0"/>
              <a:t>16/08/2018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6BA9-0CAA-46ED-AA0D-B9F232D283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9786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8131-6845-49DA-A23E-7C4283F7C24B}" type="datetimeFigureOut">
              <a:rPr lang="pt-BR" smtClean="0"/>
              <a:t>16/08/2018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6BA9-0CAA-46ED-AA0D-B9F232D283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121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8131-6845-49DA-A23E-7C4283F7C24B}" type="datetimeFigureOut">
              <a:rPr lang="pt-BR" smtClean="0"/>
              <a:t>16/08/2018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6BA9-0CAA-46ED-AA0D-B9F232D283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366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8131-6845-49DA-A23E-7C4283F7C24B}" type="datetimeFigureOut">
              <a:rPr lang="pt-BR" smtClean="0"/>
              <a:t>16/08/2018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6BA9-0CAA-46ED-AA0D-B9F232D283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7105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8131-6845-49DA-A23E-7C4283F7C24B}" type="datetimeFigureOut">
              <a:rPr lang="pt-BR" smtClean="0"/>
              <a:t>16/08/2018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6BA9-0CAA-46ED-AA0D-B9F232D283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0185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8131-6845-49DA-A23E-7C4283F7C24B}" type="datetimeFigureOut">
              <a:rPr lang="pt-BR" smtClean="0"/>
              <a:t>16/08/2018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6BA9-0CAA-46ED-AA0D-B9F232D283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1274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B8131-6845-49DA-A23E-7C4283F7C24B}" type="datetimeFigureOut">
              <a:rPr lang="pt-BR" smtClean="0"/>
              <a:t>16/08/2018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06BA9-0CAA-46ED-AA0D-B9F232D283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4933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mpabrasil.org/cadastro-voluntarios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3999" y="1163637"/>
            <a:ext cx="9144000" cy="238760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72" y="515007"/>
            <a:ext cx="10184525" cy="5927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52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59827" y="3549759"/>
            <a:ext cx="10515600" cy="132556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 smtClean="0"/>
              <a:t>.</a:t>
            </a:r>
            <a:endParaRPr lang="pt-BR" sz="2800" dirty="0"/>
          </a:p>
        </p:txBody>
      </p:sp>
      <p:pic>
        <p:nvPicPr>
          <p:cNvPr id="6" name="Espaço Reservado para Conteú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0372" y="4677103"/>
            <a:ext cx="3333750" cy="2126867"/>
          </a:xfrm>
          <a:prstGeom prst="rect">
            <a:avLst/>
          </a:prstGeom>
        </p:spPr>
      </p:pic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838200" y="483476"/>
            <a:ext cx="10515600" cy="5693487"/>
          </a:xfrm>
        </p:spPr>
        <p:txBody>
          <a:bodyPr/>
          <a:lstStyle/>
          <a:p>
            <a:pPr marL="0" indent="0" algn="just">
              <a:lnSpc>
                <a:spcPct val="200000"/>
              </a:lnSpc>
              <a:buNone/>
            </a:pPr>
            <a:r>
              <a:rPr lang="pt-BR" dirty="0"/>
              <a:t>O Dia Mundial de Limpeza World </a:t>
            </a:r>
            <a:r>
              <a:rPr lang="pt-BR" dirty="0" err="1"/>
              <a:t>Cleanup</a:t>
            </a:r>
            <a:r>
              <a:rPr lang="pt-BR" dirty="0"/>
              <a:t> Day é uma ação realizada pelo movimento global </a:t>
            </a:r>
            <a:r>
              <a:rPr lang="pt-BR" dirty="0" err="1"/>
              <a:t>Let’s</a:t>
            </a:r>
            <a:r>
              <a:rPr lang="pt-BR" dirty="0"/>
              <a:t> do it! que mobiliza voluntários para a limpeza de suas cidades, bairros, praias, praças e parques. A ação simboliza a necessidade de conscientização da sociedade para um problema maior do descarte irregular de resíduos sólidos urbanos</a:t>
            </a:r>
          </a:p>
        </p:txBody>
      </p:sp>
    </p:spTree>
    <p:extLst>
      <p:ext uri="{BB962C8B-B14F-4D97-AF65-F5344CB8AC3E}">
        <p14:creationId xmlns:p14="http://schemas.microsoft.com/office/powerpoint/2010/main" val="3417352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6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79562"/>
            <a:ext cx="10515600" cy="1883490"/>
          </a:xfrm>
        </p:spPr>
      </p:pic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>
                <a:hlinkClick r:id="rId3"/>
              </a:rPr>
              <a:t>https://www.limpabrasil.org/cadastro-voluntarios/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Cadastrar para ser voluntário</a:t>
            </a:r>
          </a:p>
          <a:p>
            <a:endParaRPr lang="pt-BR" dirty="0"/>
          </a:p>
          <a:p>
            <a:r>
              <a:rPr lang="pt-BR" dirty="0" smtClean="0"/>
              <a:t>Certificação</a:t>
            </a:r>
            <a:endParaRPr lang="pt-BR" dirty="0"/>
          </a:p>
        </p:txBody>
      </p:sp>
      <p:pic>
        <p:nvPicPr>
          <p:cNvPr id="9" name="Espaço Reservado para Conteúdo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8250" y="4325007"/>
            <a:ext cx="3333750" cy="2532993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3973"/>
            <a:ext cx="12192000" cy="2183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580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9" name="Espaço Reservado para Conteú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8250" y="4325007"/>
            <a:ext cx="3333750" cy="2532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67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.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ANA.OLIVEIRA</dc:creator>
  <cp:lastModifiedBy>ANA.OLIVEIRA</cp:lastModifiedBy>
  <cp:revision>2</cp:revision>
  <dcterms:created xsi:type="dcterms:W3CDTF">2018-08-16T19:22:57Z</dcterms:created>
  <dcterms:modified xsi:type="dcterms:W3CDTF">2018-08-16T19:29:59Z</dcterms:modified>
</cp:coreProperties>
</file>