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54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20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89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43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74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78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2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36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10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8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7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8131-6845-49DA-A23E-7C4283F7C24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6BA9-0CAA-46ED-AA0D-B9F232D28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93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mpabrasil.org/cadastro-voluntario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1163637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" y="515007"/>
            <a:ext cx="10184525" cy="592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9827" y="3549759"/>
            <a:ext cx="10515600" cy="13255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6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372" y="4677103"/>
            <a:ext cx="3333750" cy="2126867"/>
          </a:xfrm>
          <a:prstGeom prst="rect">
            <a:avLst/>
          </a:prstGeom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38200" y="483476"/>
            <a:ext cx="10515600" cy="5693487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pt-BR" dirty="0"/>
              <a:t>O Dia Mundial de Limpeza World </a:t>
            </a:r>
            <a:r>
              <a:rPr lang="pt-BR" dirty="0" err="1"/>
              <a:t>Cleanup</a:t>
            </a:r>
            <a:r>
              <a:rPr lang="pt-BR" dirty="0"/>
              <a:t> Day é uma ação realizada pelo movimento global </a:t>
            </a:r>
            <a:r>
              <a:rPr lang="pt-BR" dirty="0" err="1"/>
              <a:t>Let’s</a:t>
            </a:r>
            <a:r>
              <a:rPr lang="pt-BR" dirty="0"/>
              <a:t> do it! que mobiliza voluntários para a limpeza de suas cidades, bairros, praias, praças e parques. A ação simboliza a necessidade de conscientização da sociedade para um problema maior do descarte irregular de resíduos sólidos urbanos</a:t>
            </a:r>
          </a:p>
        </p:txBody>
      </p:sp>
    </p:spTree>
    <p:extLst>
      <p:ext uri="{BB962C8B-B14F-4D97-AF65-F5344CB8AC3E}">
        <p14:creationId xmlns:p14="http://schemas.microsoft.com/office/powerpoint/2010/main" val="341735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9562"/>
            <a:ext cx="10515600" cy="1883490"/>
          </a:xfrm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3"/>
              </a:rPr>
              <a:t>https://www.limpabrasil.org/cadastro-voluntarios/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Cadastrar para ser voluntário</a:t>
            </a:r>
          </a:p>
          <a:p>
            <a:endParaRPr lang="pt-BR" dirty="0"/>
          </a:p>
          <a:p>
            <a:r>
              <a:rPr lang="pt-BR" dirty="0" smtClean="0"/>
              <a:t>Certificação</a:t>
            </a:r>
            <a:endParaRPr lang="pt-BR" dirty="0"/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0" y="4325007"/>
            <a:ext cx="3333750" cy="2532993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73"/>
            <a:ext cx="12192000" cy="218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8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0" y="4325007"/>
            <a:ext cx="3333750" cy="253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.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ANA.OLIVEIRA</dc:creator>
  <cp:lastModifiedBy>ANA.OLIVEIRA</cp:lastModifiedBy>
  <cp:revision>2</cp:revision>
  <dcterms:created xsi:type="dcterms:W3CDTF">2018-08-16T19:22:57Z</dcterms:created>
  <dcterms:modified xsi:type="dcterms:W3CDTF">2018-08-16T19:29:59Z</dcterms:modified>
</cp:coreProperties>
</file>