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799763" cy="10799763"/>
  <p:notesSz cx="6858000" cy="9144000"/>
  <p:defaultTextStyle>
    <a:defPPr>
      <a:defRPr lang="pt-BR"/>
    </a:defPPr>
    <a:lvl1pPr marL="0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380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756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5136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3512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1892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10272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8648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7028" algn="l" defTabSz="1036756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112" y="102"/>
      </p:cViewPr>
      <p:guideLst>
        <p:guide orient="horz" pos="340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828F-DD34-46C7-9A31-8EF15B948B4C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17AE0-E904-4133-A90B-CAF2C6012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55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1pPr>
    <a:lvl2pPr marL="518380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2pPr>
    <a:lvl3pPr marL="1036756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3pPr>
    <a:lvl4pPr marL="1555136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4pPr>
    <a:lvl5pPr marL="2073512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5pPr>
    <a:lvl6pPr marL="2591892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6pPr>
    <a:lvl7pPr marL="3110272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7pPr>
    <a:lvl8pPr marL="3628648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8pPr>
    <a:lvl9pPr marL="4147028" algn="l" defTabSz="1036756" rtl="0" eaLnBrk="1" latinLnBrk="0" hangingPunct="1">
      <a:defRPr sz="13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5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8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08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34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18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6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9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2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52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4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5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2913-92E7-4999-A230-F7BF591DE01A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39FA-50B2-46F2-8CC0-4E7A9DEC2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79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" y="0"/>
            <a:ext cx="1079458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Kim</dc:creator>
  <cp:lastModifiedBy>ANA.OLIVEIRA</cp:lastModifiedBy>
  <cp:revision>9</cp:revision>
  <dcterms:created xsi:type="dcterms:W3CDTF">2018-08-01T14:14:44Z</dcterms:created>
  <dcterms:modified xsi:type="dcterms:W3CDTF">2018-08-20T13:53:44Z</dcterms:modified>
</cp:coreProperties>
</file>